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8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5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0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31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2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2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04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6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58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3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1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DEF86-B76A-3049-B052-6601601CFCD7}" type="datetimeFigureOut">
              <a:rPr lang="en-US" smtClean="0"/>
              <a:t>10/20/19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2D3F9-77E2-AF42-B5EA-6A6827B3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0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46" y="135854"/>
            <a:ext cx="11172605" cy="6651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8237" y="1510301"/>
            <a:ext cx="110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Euryops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5367" y="3602038"/>
            <a:ext cx="1232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Mild red pepper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71280" y="4654193"/>
            <a:ext cx="1376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Mild red pepper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5330" y="3893906"/>
            <a:ext cx="109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Cajun red pepper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7969" y="4654193"/>
            <a:ext cx="1500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Leaf lettuce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8369" y="2815119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Russian sage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4387065" y="4417889"/>
            <a:ext cx="1325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Leaf lettuce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89916" y="3226085"/>
            <a:ext cx="104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Lavender roses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1642118">
            <a:off x="9380306" y="1122363"/>
            <a:ext cx="27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339661" y="1417834"/>
            <a:ext cx="1328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White roses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35802" y="4058292"/>
            <a:ext cx="1202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Periwinkle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24754" y="2861868"/>
            <a:ext cx="1356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Stir fry broccoli 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8894" y="2228174"/>
            <a:ext cx="965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Petunias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87811" y="1602500"/>
            <a:ext cx="780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Calla lily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48017" y="2228174"/>
            <a:ext cx="83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Arugula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09690" y="1094238"/>
            <a:ext cx="904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Rosemary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12431" y="1602500"/>
            <a:ext cx="678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Fennel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73357" y="1602500"/>
            <a:ext cx="1551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Four chard in pots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94598" y="893852"/>
            <a:ext cx="863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Irises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9648" y="1032351"/>
            <a:ext cx="78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African daisy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65825" y="308225"/>
            <a:ext cx="1083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Meyer lemon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67846" y="446724"/>
            <a:ext cx="7602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Lantana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61753" y="585223"/>
            <a:ext cx="883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Alum root</a:t>
            </a:r>
            <a:endParaRPr lang="en-US" sz="1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07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44</Words>
  <Application>Microsoft Macintosh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 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Chris Thaiss</dc:creator>
  <cp:lastModifiedBy>Chris Thaiss</cp:lastModifiedBy>
  <cp:revision>4</cp:revision>
  <dcterms:created xsi:type="dcterms:W3CDTF">2019-10-20T15:27:17Z</dcterms:created>
  <dcterms:modified xsi:type="dcterms:W3CDTF">2019-10-20T18:00:43Z</dcterms:modified>
</cp:coreProperties>
</file>